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3"/>
    <a:srgbClr val="013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42"/>
    <p:restoredTop sz="94613"/>
  </p:normalViewPr>
  <p:slideViewPr>
    <p:cSldViewPr snapToGrid="0">
      <p:cViewPr varScale="1">
        <p:scale>
          <a:sx n="206" d="100"/>
          <a:sy n="206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9E8-4236-D528-D82D-FF36918FE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722" y="1600200"/>
            <a:ext cx="8526547" cy="18288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ED36A-383B-F754-DBB9-B8A7D61B9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7722" y="3602038"/>
            <a:ext cx="8526547" cy="64250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3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70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2D7E-C534-9C5E-D9BA-7D703EAF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855" y="1940647"/>
            <a:ext cx="4143087" cy="3370262"/>
          </a:xfrm>
        </p:spPr>
        <p:txBody>
          <a:bodyPr anchor="b"/>
          <a:lstStyle>
            <a:lvl1pPr algn="r">
              <a:defRPr sz="5500">
                <a:solidFill>
                  <a:srgbClr val="FFF3E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684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08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AF6A-EC34-4DB1-E42E-F4DEF4E3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99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9E8-4236-D528-D82D-FF36918FE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549" y="2931641"/>
            <a:ext cx="7843838" cy="18288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ED36A-383B-F754-DBB9-B8A7D61B9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7549" y="4955058"/>
            <a:ext cx="7843838" cy="81709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3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03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27DF-B52A-5320-ABBD-759C762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1" y="623888"/>
            <a:ext cx="10515600" cy="1062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FFFE-613F-59B4-059F-8B2E677D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12" y="1882774"/>
            <a:ext cx="10515600" cy="4060826"/>
          </a:xfrm>
        </p:spPr>
        <p:txBody>
          <a:bodyPr/>
          <a:lstStyle>
            <a:lvl1pPr>
              <a:defRPr>
                <a:solidFill>
                  <a:srgbClr val="FFF3E3"/>
                </a:solidFill>
              </a:defRPr>
            </a:lvl1pPr>
            <a:lvl2pPr>
              <a:defRPr>
                <a:solidFill>
                  <a:srgbClr val="FFF3E3"/>
                </a:solidFill>
              </a:defRPr>
            </a:lvl2pPr>
            <a:lvl3pPr>
              <a:defRPr>
                <a:solidFill>
                  <a:srgbClr val="FFF3E3"/>
                </a:solidFill>
              </a:defRPr>
            </a:lvl3pPr>
            <a:lvl4pPr>
              <a:defRPr>
                <a:solidFill>
                  <a:srgbClr val="FFF3E3"/>
                </a:solidFill>
              </a:defRPr>
            </a:lvl4pPr>
            <a:lvl5pPr>
              <a:defRPr>
                <a:solidFill>
                  <a:srgbClr val="FFF3E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86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27DF-B52A-5320-ABBD-759C762D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FFFE-613F-59B4-059F-8B2E677D7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05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27DF-B52A-5320-ABBD-759C762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4" y="118053"/>
            <a:ext cx="11591925" cy="1325563"/>
          </a:xfrm>
        </p:spPr>
        <p:txBody>
          <a:bodyPr/>
          <a:lstStyle>
            <a:lvl1pPr>
              <a:defRPr>
                <a:solidFill>
                  <a:srgbClr val="013B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FFFE-613F-59B4-059F-8B2E677D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5" y="1577976"/>
            <a:ext cx="11591925" cy="3806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08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27DF-B52A-5320-ABBD-759C762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4" y="118053"/>
            <a:ext cx="11591925" cy="1325563"/>
          </a:xfrm>
        </p:spPr>
        <p:txBody>
          <a:bodyPr/>
          <a:lstStyle>
            <a:lvl1pPr>
              <a:defRPr>
                <a:solidFill>
                  <a:srgbClr val="013B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FFFE-613F-59B4-059F-8B2E677D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5" y="1577976"/>
            <a:ext cx="11591925" cy="3806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73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27DF-B52A-5320-ABBD-759C762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726" y="118053"/>
            <a:ext cx="10261600" cy="1325563"/>
          </a:xfrm>
        </p:spPr>
        <p:txBody>
          <a:bodyPr/>
          <a:lstStyle>
            <a:lvl1pPr>
              <a:defRPr>
                <a:solidFill>
                  <a:srgbClr val="013B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FFFE-613F-59B4-059F-8B2E677D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727" y="1577976"/>
            <a:ext cx="10261600" cy="3806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27DF-B52A-5320-ABBD-759C762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66745" y="2251473"/>
            <a:ext cx="5459053" cy="1325563"/>
          </a:xfrm>
        </p:spPr>
        <p:txBody>
          <a:bodyPr/>
          <a:lstStyle>
            <a:lvl1pPr>
              <a:defRPr sz="3800">
                <a:solidFill>
                  <a:srgbClr val="FFF3E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FFFE-613F-59B4-059F-8B2E677D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727" y="397164"/>
            <a:ext cx="10261600" cy="49876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32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27DF-B52A-5320-ABBD-759C762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4" y="118053"/>
            <a:ext cx="11591925" cy="897947"/>
          </a:xfrm>
        </p:spPr>
        <p:txBody>
          <a:bodyPr/>
          <a:lstStyle>
            <a:lvl1pPr>
              <a:defRPr>
                <a:solidFill>
                  <a:srgbClr val="FFF3E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FFFE-613F-59B4-059F-8B2E677D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5" y="1265382"/>
            <a:ext cx="11591925" cy="4627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10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1A7F8-94AF-A3A1-AB8C-B929906D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41FC8-14EC-4554-1638-5B809BDC3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49" y="1882775"/>
            <a:ext cx="11591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46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52" r:id="rId5"/>
    <p:sldLayoutId id="2147483655" r:id="rId6"/>
    <p:sldLayoutId id="2147483654" r:id="rId7"/>
    <p:sldLayoutId id="2147483656" r:id="rId8"/>
    <p:sldLayoutId id="2147483653" r:id="rId9"/>
    <p:sldLayoutId id="2147483651" r:id="rId10"/>
    <p:sldLayoutId id="2147483657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3E3"/>
          </a:solidFill>
          <a:latin typeface="Bierstadt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92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6A6BCD-47B0-1B00-DA8A-18636061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015B6B-BC8D-3631-E6EF-598534830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9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7C3B83-F7B0-BC3D-A977-59596363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0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6E2B-E8DF-E644-B2CA-BECF8233B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0ECD2-18AC-E6F0-63B4-20207CDF43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4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C52059-941F-3CA9-AA3D-AEFDF7E1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2940D2-BCB1-7AF7-71C7-A95E8F97D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90F1DF-1572-ED4D-0B87-4348B96C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6468DD-16CD-AEE3-81B8-44AA6E28A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6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822B3F-CF7C-84DC-C5AA-5FDDC19A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7CF483-9080-4CDF-BE1A-96925DF24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3EE34C-B3F3-FD2F-551D-537B0292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80DECF-5683-5366-5EFE-00C4D6CA1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1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04EDB4-58D1-4C95-EF11-7A75F940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97522D-4827-499C-9189-7CDB98F0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39D647-9E59-2EE3-293A-37A0CB0E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ADF76E-5CFB-9670-AACB-12BE91BBD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3226-3648-8AE2-44AE-7FC074BE8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66C1D-BAE9-250C-D186-8D6020DDA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82B83588EA64994CC9B493995D4B2" ma:contentTypeVersion="19" ma:contentTypeDescription="Create a new document." ma:contentTypeScope="" ma:versionID="aebb2364c804db63d6976c4d0a9911bb">
  <xsd:schema xmlns:xsd="http://www.w3.org/2001/XMLSchema" xmlns:xs="http://www.w3.org/2001/XMLSchema" xmlns:p="http://schemas.microsoft.com/office/2006/metadata/properties" xmlns:ns2="1bcc541c-a7da-4167-bb1c-7a107cbd8867" xmlns:ns3="3a91d148-500c-4af6-a2fa-06912cce903e" targetNamespace="http://schemas.microsoft.com/office/2006/metadata/properties" ma:root="true" ma:fieldsID="b6896497912531f967718bed305092b2" ns2:_="" ns3:_="">
    <xsd:import namespace="1bcc541c-a7da-4167-bb1c-7a107cbd8867"/>
    <xsd:import namespace="3a91d148-500c-4af6-a2fa-06912cce9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c541c-a7da-4167-bb1c-7a107cbd8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7db6f3-70db-408f-a1a6-f852f9717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1d148-500c-4af6-a2fa-06912cce9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2a9176-376e-44ab-b40a-28e97d1b0b30}" ma:internalName="TaxCatchAll" ma:showField="CatchAllData" ma:web="3a91d148-500c-4af6-a2fa-06912cce9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c541c-a7da-4167-bb1c-7a107cbd8867">
      <Terms xmlns="http://schemas.microsoft.com/office/infopath/2007/PartnerControls"/>
    </lcf76f155ced4ddcb4097134ff3c332f>
    <TaxCatchAll xmlns="3a91d148-500c-4af6-a2fa-06912cce903e" xsi:nil="true"/>
  </documentManagement>
</p:properties>
</file>

<file path=customXml/itemProps1.xml><?xml version="1.0" encoding="utf-8"?>
<ds:datastoreItem xmlns:ds="http://schemas.openxmlformats.org/officeDocument/2006/customXml" ds:itemID="{2643E1FC-0A70-407B-9A56-797C4A13F6AC}"/>
</file>

<file path=customXml/itemProps2.xml><?xml version="1.0" encoding="utf-8"?>
<ds:datastoreItem xmlns:ds="http://schemas.openxmlformats.org/officeDocument/2006/customXml" ds:itemID="{1391C8C8-8A81-4C6C-9723-8B5CC1CDCA22}"/>
</file>

<file path=customXml/itemProps3.xml><?xml version="1.0" encoding="utf-8"?>
<ds:datastoreItem xmlns:ds="http://schemas.openxmlformats.org/officeDocument/2006/customXml" ds:itemID="{DF7B894D-6FF7-4F1A-BB5B-96A323E677C2}"/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Bierstadt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Lyndsay McKeown</dc:creator>
  <cp:lastModifiedBy>Lyndsay McKeown</cp:lastModifiedBy>
  <cp:revision>1</cp:revision>
  <dcterms:created xsi:type="dcterms:W3CDTF">2026-04-13T19:02:08Z</dcterms:created>
  <dcterms:modified xsi:type="dcterms:W3CDTF">2026-04-14T12:59:42Z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0x01010093582B83588EA64994CC9B493995D4B2</vt:lpwstr>
  </property>
</Properties>
</file>